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56" r:id="rId4"/>
    <p:sldId id="257" r:id="rId5"/>
    <p:sldId id="258" r:id="rId6"/>
    <p:sldId id="259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4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1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1F5A-F71E-483A-9D81-73BA5D94DAC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2CFE-6ED0-4DEB-A962-02E28C9E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971" y="2743199"/>
            <a:ext cx="3483937" cy="2667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+mj-lt"/>
              </a:rPr>
              <a:t>ALL ABOUT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PURE STRIDE PROFESSIONAL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 FOOT PADS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r="27659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717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676400"/>
            <a:ext cx="3985902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Cushion for Ball of Foot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C:\Users\sgaynor.DIAFOOT\Pictures\2015-08-06\0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r="18958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6" y="2819400"/>
            <a:ext cx="3985908" cy="2835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Cushions the ball of the foot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Adds more cushioning when normal fat pad on the ball of the foot has decreased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484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1752600"/>
            <a:ext cx="3985902" cy="198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Metatarsal Cushion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9" name="Picture 3" descr="C:\Users\sgaynor.DIAFOOT\Pictures\2015-08-06\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23335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746" y="3733800"/>
            <a:ext cx="3985908" cy="1921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Self adhesive metatarsal cushion for pain on the balls of the feet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3596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1447800"/>
            <a:ext cx="3985902" cy="2209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Bunion Gel Shield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C:\Users\sgaynor.DIAFOOT\Pictures\2015-08-06\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r="24164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746" y="3581400"/>
            <a:ext cx="3985908" cy="2073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Cushions inflamed bunions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Shields the great toe joint from shoe pressure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292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69" y="1219200"/>
            <a:ext cx="3550931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Callus Cushions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C:\Users\sgaynor.DIAFOOT\Pictures\2015-08-06\01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32734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200400"/>
            <a:ext cx="3985908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Self adhesive gel cushion to off-load a painful callus on the ball of the foot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326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1371600"/>
            <a:ext cx="3985902" cy="2438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Toe Separators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C:\Users\sgaynor.DIAFOOT\Pictures\2015-08-06\02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r="27793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1" y="3482080"/>
            <a:ext cx="3985908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Gel separators for interdigital soft corns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94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52" y="914400"/>
            <a:ext cx="3985902" cy="2971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Mesh Toe Tubes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C:\Users\sgaynor.DIAFOOT\Pictures\2015-08-06\02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r="28231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6" y="3505200"/>
            <a:ext cx="3985908" cy="2149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Gel toe tubes that cushion overlying corns from shoe pressure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can be trimmed</a:t>
            </a:r>
          </a:p>
          <a:p>
            <a:pPr marL="0"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31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1524000"/>
            <a:ext cx="3985902" cy="1295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 Gel Heel Spur Cushions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 descr="C:\Users\sgaynor.DIAFOOT\Pictures\2015-08-06\02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r="17431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6" y="3124200"/>
            <a:ext cx="3985908" cy="2530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Gel heel cushions that absorb shock at heel strike.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Able to fit under or over custom orthotics.</a:t>
            </a:r>
          </a:p>
          <a:p>
            <a:pPr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90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747" y="1066800"/>
            <a:ext cx="3985902" cy="2057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Toe Spreaders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sgaynor.DIAFOOT\Pictures\2015-08-06\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r="20858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746" y="2279018"/>
            <a:ext cx="3985908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2000" dirty="0"/>
          </a:p>
          <a:p>
            <a:pPr indent="-228600">
              <a:lnSpc>
                <a:spcPct val="90000"/>
              </a:lnSpc>
            </a:pPr>
            <a:endParaRPr lang="en-US" sz="2000" dirty="0"/>
          </a:p>
          <a:p>
            <a:pPr indent="-228600">
              <a:lnSpc>
                <a:spcPct val="90000"/>
              </a:lnSpc>
            </a:pPr>
            <a:endParaRPr lang="en-US" sz="2000" dirty="0"/>
          </a:p>
          <a:p>
            <a:pPr indent="-228600">
              <a:lnSpc>
                <a:spcPct val="90000"/>
              </a:lnSpc>
            </a:pPr>
            <a:r>
              <a:rPr lang="en-US" sz="2000" dirty="0"/>
              <a:t>Silicon gel spacer to separate great toe from second toe to prevent progression of bunions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Washable and reusable</a:t>
            </a:r>
          </a:p>
        </p:txBody>
      </p:sp>
    </p:spTree>
    <p:extLst>
      <p:ext uri="{BB962C8B-B14F-4D97-AF65-F5344CB8AC3E}">
        <p14:creationId xmlns:p14="http://schemas.microsoft.com/office/powerpoint/2010/main" val="33803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1203062"/>
            <a:ext cx="3985902" cy="17687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Toe Spreaders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:\Users\sgaynor.DIAFOOT\Pictures\2015-08-06\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r="30161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746" y="3276600"/>
            <a:ext cx="3985908" cy="2378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One medium and small gel spreader to decrease pressure on interdigital soft corns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Washable and reusable</a:t>
            </a:r>
          </a:p>
        </p:txBody>
      </p:sp>
    </p:spTree>
    <p:extLst>
      <p:ext uri="{BB962C8B-B14F-4D97-AF65-F5344CB8AC3E}">
        <p14:creationId xmlns:p14="http://schemas.microsoft.com/office/powerpoint/2010/main" val="4269502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1203062"/>
            <a:ext cx="3985902" cy="1616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j-lt"/>
              </a:rPr>
              <a:t>Gel Toe Cap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C:\Users\sgaynor.DIAFOOT\Pictures\2015-08-06\00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4" r="22456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6" y="2971800"/>
            <a:ext cx="3985908" cy="2683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Silicon gel toe cap provides cushion for ingrown nails and corns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732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990600"/>
            <a:ext cx="3985902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Toe Cap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:\Users\sgaynor.DIAFOOT\Pictures\2015-08-06\00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r="24695" b="1"/>
          <a:stretch/>
        </p:blipFill>
        <p:spPr bwMode="auto">
          <a:xfrm>
            <a:off x="-5" y="72962"/>
            <a:ext cx="4106941" cy="569033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7" y="2667000"/>
            <a:ext cx="3985908" cy="2362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Silicon gel cap to cushion ingrown nails and calluses on the great toe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marL="0"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114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769" y="732790"/>
            <a:ext cx="3666230" cy="2239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Gel Mesh Digital Corn Pad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920240" y="4232366"/>
            <a:ext cx="420759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4428307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C:\Users\sgaynor.DIAFOOT\Pictures\2015-08-06\00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17449" b="2"/>
          <a:stretch/>
        </p:blipFill>
        <p:spPr bwMode="auto">
          <a:xfrm>
            <a:off x="20" y="10"/>
            <a:ext cx="4260803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856" y="2209800"/>
            <a:ext cx="3663142" cy="2239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Cushions corns on the top and sides of the toes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  <p:pic>
        <p:nvPicPr>
          <p:cNvPr id="5124" name="Picture 4" descr="C:\Users\sgaynor.DIAFOOT\Pictures\2015-08-06\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-2"/>
          <a:stretch/>
        </p:blipFill>
        <p:spPr bwMode="auto">
          <a:xfrm>
            <a:off x="2089405" y="4448810"/>
            <a:ext cx="386169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34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1295399"/>
            <a:ext cx="3985902" cy="173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Toe Separators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C:\Users\sgaynor.DIAFOOT\Pictures\2015-08-06\01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r="27333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6" y="3429000"/>
            <a:ext cx="3985908" cy="2225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Silicon gel separators to cushion corns in between the toes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60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47" y="803325"/>
            <a:ext cx="3985902" cy="2854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Gel Hammer Toe Crest Pad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C:\Users\sgaynor.DIAFOOT\Pictures\2015-08-06\01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5544" b="1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46" y="2279018"/>
            <a:ext cx="3985908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Silicon gel toe crest pad to off-load the tips of the toes when hammer toes or claw toes are present. 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Prevents ulceration of the tips of the toes</a:t>
            </a:r>
          </a:p>
          <a:p>
            <a:pPr indent="-228600">
              <a:lnSpc>
                <a:spcPct val="90000"/>
              </a:lnSpc>
            </a:pPr>
            <a:r>
              <a:rPr lang="en-US" sz="2000" dirty="0">
                <a:latin typeface="+mn-lt"/>
              </a:rPr>
              <a:t>Washable and reusable</a:t>
            </a:r>
          </a:p>
          <a:p>
            <a:pPr marL="0" indent="-228600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16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298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Office Theme</vt:lpstr>
      <vt:lpstr>ALL ABOUT PURE STRIDE PROFESSIONAL  FOOT PADS</vt:lpstr>
      <vt:lpstr> Gel Heel Spur Cushions</vt:lpstr>
      <vt:lpstr>Gel Toe Spreaders</vt:lpstr>
      <vt:lpstr>Gel Toe Spreaders</vt:lpstr>
      <vt:lpstr>Gel Toe Cap</vt:lpstr>
      <vt:lpstr>Gel Toe Cap</vt:lpstr>
      <vt:lpstr>Gel Mesh Digital Corn Pad</vt:lpstr>
      <vt:lpstr>Gel Toe Separators</vt:lpstr>
      <vt:lpstr>Gel Hammer Toe Crest Pad</vt:lpstr>
      <vt:lpstr>Gel Cushion for Ball of Foot</vt:lpstr>
      <vt:lpstr>Gel Metatarsal Cushion</vt:lpstr>
      <vt:lpstr>Bunion Gel Shield</vt:lpstr>
      <vt:lpstr>Gel Callus Cushions</vt:lpstr>
      <vt:lpstr>Gel Toe Separators</vt:lpstr>
      <vt:lpstr>Gel Mesh Toe Tubes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PURE STRIDE PROFESSIONAL  FOOT PADS</dc:title>
  <dc:creator>Veronica Mennella</dc:creator>
  <cp:lastModifiedBy>Veronica Mennella</cp:lastModifiedBy>
  <cp:revision>5</cp:revision>
  <dcterms:created xsi:type="dcterms:W3CDTF">2021-01-11T17:42:13Z</dcterms:created>
  <dcterms:modified xsi:type="dcterms:W3CDTF">2021-01-11T17:58:31Z</dcterms:modified>
</cp:coreProperties>
</file>